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  <p:sldMasterId id="2147483673" r:id="rId7"/>
  </p:sldMasterIdLst>
  <p:notesMasterIdLst>
    <p:notesMasterId r:id="rId10"/>
  </p:notesMasterIdLst>
  <p:sldIdLst>
    <p:sldId id="257" r:id="rId8"/>
    <p:sldId id="266" r:id="rId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6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24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22015-8000-41F7-919E-983A687C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90900"/>
            <a:ext cx="990600" cy="2295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4: Message GUI</a:t>
            </a:r>
          </a:p>
        </p:txBody>
      </p:sp>
      <p:pic>
        <p:nvPicPr>
          <p:cNvPr id="5" name="Picture 4" descr="A dog wearing a hat&#10;&#10;Description generated with high confidence">
            <a:extLst>
              <a:ext uri="{FF2B5EF4-FFF2-40B4-BE49-F238E27FC236}">
                <a16:creationId xmlns:a16="http://schemas.microsoft.com/office/drawing/2014/main" id="{1A8C3E06-2466-47F7-88AD-8B31C19B6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0800" y="1200150"/>
            <a:ext cx="473286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4: Message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3FCF-4E9C-4B2E-A940-049FACC1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971550"/>
            <a:ext cx="4648200" cy="3771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BE51D-66DD-4B7F-9D78-E8E66DFA28FC}"/>
              </a:ext>
            </a:extLst>
          </p:cNvPr>
          <p:cNvSpPr txBox="1"/>
          <p:nvPr/>
        </p:nvSpPr>
        <p:spPr>
          <a:xfrm>
            <a:off x="2295756" y="983303"/>
            <a:ext cx="1676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Message 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A6225-7646-44C8-AB52-552F2C36B887}"/>
              </a:ext>
            </a:extLst>
          </p:cNvPr>
          <p:cNvSpPr/>
          <p:nvPr/>
        </p:nvSpPr>
        <p:spPr>
          <a:xfrm>
            <a:off x="1828800" y="4095750"/>
            <a:ext cx="5039139" cy="277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D22ECA-F197-4589-B5E8-BFCEC3B42C95}"/>
              </a:ext>
            </a:extLst>
          </p:cNvPr>
          <p:cNvSpPr/>
          <p:nvPr/>
        </p:nvSpPr>
        <p:spPr>
          <a:xfrm>
            <a:off x="1832113" y="4417116"/>
            <a:ext cx="5039139" cy="277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38</Words>
  <Application>Microsoft Office PowerPoint</Application>
  <PresentationFormat>On-screen Show (16:9)</PresentationFormat>
  <Paragraphs>13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Exercise</vt:lpstr>
      <vt:lpstr>Solution 4: Message GUI</vt:lpstr>
      <vt:lpstr>Solution 4: Message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140</cp:revision>
  <cp:lastPrinted>2015-07-06T21:44:19Z</cp:lastPrinted>
  <dcterms:created xsi:type="dcterms:W3CDTF">2015-07-04T21:12:26Z</dcterms:created>
  <dcterms:modified xsi:type="dcterms:W3CDTF">2018-03-01T01:42:28Z</dcterms:modified>
</cp:coreProperties>
</file>